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9" r:id="rId4"/>
  </p:sldMasterIdLst>
  <p:notesMasterIdLst>
    <p:notesMasterId r:id="rId7"/>
  </p:notesMasterIdLst>
  <p:handoutMasterIdLst>
    <p:handoutMasterId r:id="rId8"/>
  </p:handoutMasterIdLst>
  <p:sldIdLst>
    <p:sldId id="378" r:id="rId5"/>
    <p:sldId id="452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77" userDrawn="1">
          <p15:clr>
            <a:srgbClr val="A4A3A4"/>
          </p15:clr>
        </p15:guide>
        <p15:guide id="2" pos="225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Creel" initials="EC" lastIdx="12" clrIdx="0"/>
  <p:cmAuthor id="2" name="Jaimie Jones" initials="JMJ" lastIdx="2" clrIdx="1"/>
  <p:cmAuthor id="3" name="Scott, Shawna" initials="SS" lastIdx="1" clrIdx="2">
    <p:extLst>
      <p:ext uri="{19B8F6BF-5375-455C-9EA6-DF929625EA0E}">
        <p15:presenceInfo xmlns:p15="http://schemas.microsoft.com/office/powerpoint/2012/main" userId="S::sscott@slocity.org::73d55062-b7ce-4e95-9086-c3c0c699f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FF"/>
    <a:srgbClr val="D9D9D9"/>
    <a:srgbClr val="CBCED8"/>
    <a:srgbClr val="777777"/>
    <a:srgbClr val="000000"/>
    <a:srgbClr val="FFFFFF"/>
    <a:srgbClr val="F58A38"/>
    <a:srgbClr val="DE791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72738" autoAdjust="0"/>
  </p:normalViewPr>
  <p:slideViewPr>
    <p:cSldViewPr snapToGrid="0">
      <p:cViewPr varScale="1">
        <p:scale>
          <a:sx n="59" d="100"/>
          <a:sy n="59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660" y="72"/>
      </p:cViewPr>
      <p:guideLst>
        <p:guide orient="horz" pos="2977"/>
        <p:guide pos="225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9181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DA028EAB-D723-0D48-B637-564574385EDB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7133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9181" y="8977133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C0558B30-57E9-ED45-9A19-91D5A2F8B9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53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9596" y="0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DFEF0A2B-08D9-9B4F-9BD7-B13A4A09CDF1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708025"/>
            <a:ext cx="6300787" cy="354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47" tIns="47474" rIns="94947" bIns="474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6619" y="4489387"/>
            <a:ext cx="5732949" cy="4253103"/>
          </a:xfrm>
          <a:prstGeom prst="rect">
            <a:avLst/>
          </a:prstGeom>
        </p:spPr>
        <p:txBody>
          <a:bodyPr vert="horz" lIns="94947" tIns="47474" rIns="94947" bIns="474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6586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9596" y="8976586"/>
            <a:ext cx="3105348" cy="47256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0DAA5BFC-C1C8-A34E-92A1-0786691721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A5BFC-C1C8-A34E-92A1-0786691721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8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F5F6726B-DC81-498E-A3CA-A9022044D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3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48B4BC-2DFB-4DB3-B352-DE1E1BAAB0D1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69635" name="Rectangle 7">
            <a:extLst>
              <a:ext uri="{FF2B5EF4-FFF2-40B4-BE49-F238E27FC236}">
                <a16:creationId xmlns:a16="http://schemas.microsoft.com/office/drawing/2014/main" id="{F27024E2-46EC-4BB2-954C-BF2718A70A8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499" tIns="48250" rIns="96499" bIns="48250" anchor="b"/>
          <a:lstStyle>
            <a:lvl1pPr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9227C2-3E81-412C-965D-0839E2B6DF9D}" type="slidenum">
              <a:rPr lang="en-US" altLang="en-US" sz="1300"/>
              <a:pPr algn="r" eaLnBrk="1" hangingPunct="1"/>
              <a:t>2</a:t>
            </a:fld>
            <a:endParaRPr lang="en-US" altLang="en-US" sz="1300"/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B1562944-93C2-4506-8D11-346F04EF5B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86513" cy="3594100"/>
          </a:xfrm>
          <a:prstGeom prst="rect">
            <a:avLst/>
          </a:prstGeom>
          <a:ln/>
        </p:spPr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E549D3EB-667F-462E-8FF7-F31DA2573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4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lafco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8659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904565" y="132416"/>
            <a:ext cx="8677836" cy="11430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912284" y="866431"/>
            <a:ext cx="7277224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D62FFF-4D35-4C2C-9ED0-C40C987F41F6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AF16EE-1352-48BF-AAB7-FD5166CCD4FA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D32EA1-4F4E-4A7F-A035-7D630706774D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9616141" y="1"/>
            <a:ext cx="2575859" cy="6858000"/>
          </a:xfrm>
          <a:prstGeom prst="rect">
            <a:avLst/>
          </a:prstGeom>
          <a:solidFill>
            <a:schemeClr val="tx2">
              <a:lumMod val="25000"/>
              <a:lumOff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1"/>
            <a:ext cx="8677836" cy="37932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6661" y="5578476"/>
            <a:ext cx="800946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16141" y="6356351"/>
            <a:ext cx="2575859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6190589" y="3429133"/>
            <a:ext cx="6857206" cy="2117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DCAFFA5-261A-4022-A7C4-A51C93F5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7973" y="352236"/>
            <a:ext cx="229219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pPr algn="just"/>
            <a:r>
              <a:rPr lang="en-US" b="1" kern="0" dirty="0"/>
              <a:t>LAFCO </a:t>
            </a:r>
          </a:p>
          <a:p>
            <a:pPr algn="r"/>
            <a:r>
              <a:rPr lang="en-US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dirty="0"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12192000" cy="113593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683" y="50083"/>
            <a:ext cx="11921317" cy="10858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684" y="5159031"/>
            <a:ext cx="7277224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20612" y="6356351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D7F6446-AE9A-C64B-B107-5880721332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70683" y="1419917"/>
            <a:ext cx="11921317" cy="360501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49350"/>
            <a:ext cx="12192000" cy="635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86CF27A-C02D-4F9D-9579-5BBB2E76D07C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430B02-99AF-4A75-9FEA-BC5CE6CD1B0E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10865224" y="0"/>
            <a:ext cx="1326776" cy="61214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992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812A0C-1AD0-4923-AD89-3549F87EB797}"/>
              </a:ext>
            </a:extLst>
          </p:cNvPr>
          <p:cNvSpPr txBox="1">
            <a:spLocks/>
          </p:cNvSpPr>
          <p:nvPr userDrawn="1"/>
        </p:nvSpPr>
        <p:spPr>
          <a:xfrm>
            <a:off x="10789097" y="271506"/>
            <a:ext cx="147903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D3594D3-1897-4E17-AEDB-B7DA66873349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985113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54132"/>
            <a:ext cx="475488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689412"/>
            <a:ext cx="475488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05855" y="2054132"/>
            <a:ext cx="475488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05855" y="2689412"/>
            <a:ext cx="475488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08659" y="361017"/>
            <a:ext cx="675341" cy="365125"/>
          </a:xfrm>
          <a:prstGeom prst="rect">
            <a:avLst/>
          </a:prstGeom>
        </p:spPr>
        <p:txBody>
          <a:bodyPr/>
          <a:lstStyle/>
          <a:p>
            <a:fld id="{4D7F6446-AE9A-C64B-B107-5880721332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D5523AF-1CF5-4AF1-8A60-671A89E15642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14562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09599" y="4224973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6F79937-70DB-4F24-801B-3633FDA981F5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9DC94B6-2400-4F8D-AC88-60F70F0B5AC3}"/>
              </a:ext>
            </a:extLst>
          </p:cNvPr>
          <p:cNvSpPr/>
          <p:nvPr userDrawn="1"/>
        </p:nvSpPr>
        <p:spPr>
          <a:xfrm>
            <a:off x="1" y="6129867"/>
            <a:ext cx="12191999" cy="72813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3"/>
            <a:ext cx="475488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D1F6B5A-E8C3-4019-AAC8-7CDAFFD7AF97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DFC9A43-0430-428C-BBA3-977CBE5DDB7D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865224" y="0"/>
            <a:ext cx="132677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0992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70992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609600" y="2214562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09600" y="4224973"/>
            <a:ext cx="475488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396BD8-1F79-4440-9046-A674A6ECD91A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154421-499B-4104-9BD9-833685A4BDB2}"/>
              </a:ext>
            </a:extLst>
          </p:cNvPr>
          <p:cNvSpPr/>
          <p:nvPr userDrawn="1"/>
        </p:nvSpPr>
        <p:spPr>
          <a:xfrm>
            <a:off x="1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sz="1800" dirty="0">
                <a:solidFill>
                  <a:srgbClr val="00B0F0"/>
                </a:solidFill>
                <a:effectLst/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0865224" y="0"/>
            <a:ext cx="1326776" cy="1003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00000">
                <a:srgbClr val="FFFFFF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598212" y="6356351"/>
            <a:ext cx="2336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383A62-2538-4CE4-87E9-E0F55D037ACB}"/>
              </a:ext>
            </a:extLst>
          </p:cNvPr>
          <p:cNvSpPr txBox="1">
            <a:spLocks/>
          </p:cNvSpPr>
          <p:nvPr userDrawn="1"/>
        </p:nvSpPr>
        <p:spPr>
          <a:xfrm>
            <a:off x="10798026" y="249239"/>
            <a:ext cx="146117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Californian FB" panose="0207040306080B030204" pitchFamily="18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b="1" kern="0" dirty="0"/>
              <a:t>LAFCO </a:t>
            </a:r>
          </a:p>
          <a:p>
            <a:pPr algn="r"/>
            <a:r>
              <a:rPr lang="en-US" sz="1200" b="1" dirty="0">
                <a:ea typeface="Times New Roman" panose="02020603050405020304" pitchFamily="18" charset="0"/>
              </a:rPr>
              <a:t>Santa Barbara Local Agency Formation Commission</a:t>
            </a:r>
            <a:endParaRPr lang="en-US" sz="1200" dirty="0">
              <a:ea typeface="Times New Roman" panose="02020603050405020304" pitchFamily="18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8677836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209801"/>
            <a:ext cx="8677836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083" y="6356351"/>
            <a:ext cx="8009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4BB8FD0-A644-4289-BAF8-6C3D5B5AB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FC3D1-7B34-4029-8B65-BE33B7F500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1665D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4">
            <a:lumMod val="50000"/>
          </a:schemeClr>
        </a:buClr>
        <a:buSzPct val="100000"/>
        <a:buFont typeface="Wingdings 2" pitchFamily="18" charset="2"/>
        <a:buChar char="¡"/>
        <a:defRPr sz="20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4">
            <a:lumMod val="75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4">
            <a:lumMod val="60000"/>
            <a:lumOff val="4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4">
            <a:lumMod val="40000"/>
            <a:lumOff val="6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4">
            <a:lumMod val="20000"/>
            <a:lumOff val="8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bg2">
              <a:lumMod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lafco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CB9E382-10E7-4A3B-B6C6-A660E2BEE643}"/>
              </a:ext>
            </a:extLst>
          </p:cNvPr>
          <p:cNvSpPr txBox="1">
            <a:spLocks/>
          </p:cNvSpPr>
          <p:nvPr/>
        </p:nvSpPr>
        <p:spPr>
          <a:xfrm>
            <a:off x="2353380" y="1380077"/>
            <a:ext cx="6941127" cy="79306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u="sng" dirty="0"/>
              <a:t>Santa Barbara LAFCO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6535E3A-DA80-4B9B-8186-62ECEDEF4658}"/>
              </a:ext>
            </a:extLst>
          </p:cNvPr>
          <p:cNvSpPr txBox="1">
            <a:spLocks/>
          </p:cNvSpPr>
          <p:nvPr/>
        </p:nvSpPr>
        <p:spPr>
          <a:xfrm>
            <a:off x="2410425" y="2494452"/>
            <a:ext cx="6795857" cy="2502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 2" pitchFamily="18" charset="2"/>
              <a:buNone/>
              <a:defRPr sz="1400" kern="1200">
                <a:solidFill>
                  <a:schemeClr val="bg2">
                    <a:lumMod val="5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 rtl="0" eaLnBrk="1" latinLnBrk="0" hangingPunct="1">
              <a:spcBef>
                <a:spcPct val="0"/>
              </a:spcBef>
              <a:buClr>
                <a:schemeClr val="accent4">
                  <a:lumMod val="75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40000"/>
                  <a:lumOff val="6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4">
                  <a:lumMod val="20000"/>
                  <a:lumOff val="80000"/>
                </a:schemeClr>
              </a:buClr>
              <a:buSzPct val="10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0000CC"/>
                </a:solidFill>
                <a:latin typeface="Arial Unicode MS" pitchFamily="34" charset="-128"/>
              </a:rPr>
              <a:t>Report on Pending Applications</a:t>
            </a:r>
            <a:endParaRPr lang="en-US" altLang="en-US" sz="2800" dirty="0">
              <a:solidFill>
                <a:srgbClr val="0000CC"/>
              </a:solidFill>
              <a:latin typeface="Arial Unicode MS" pitchFamily="34" charset="-128"/>
            </a:endParaRPr>
          </a:p>
          <a:p>
            <a:pPr algn="ctr"/>
            <a:endParaRPr lang="en-US" sz="2400" dirty="0">
              <a:solidFill>
                <a:srgbClr val="0000CC"/>
              </a:solidFill>
            </a:endParaRPr>
          </a:p>
          <a:p>
            <a:pPr algn="ctr"/>
            <a:r>
              <a:rPr lang="en-US" sz="2400" dirty="0">
                <a:solidFill>
                  <a:srgbClr val="0000CC"/>
                </a:solidFill>
              </a:rPr>
              <a:t>March 2, 2023</a:t>
            </a:r>
            <a:endParaRPr lang="en-US" sz="1600" dirty="0">
              <a:solidFill>
                <a:srgbClr val="0000CC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EA7D6B-2BCF-483C-9D6C-D088F1D4D338}"/>
              </a:ext>
            </a:extLst>
          </p:cNvPr>
          <p:cNvSpPr/>
          <p:nvPr/>
        </p:nvSpPr>
        <p:spPr>
          <a:xfrm>
            <a:off x="0" y="6035040"/>
            <a:ext cx="12191999" cy="82296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en-US" sz="1600" dirty="0"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SANTA BARBARA LAFCO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105 East Anapamu Street 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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 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Santa Barbara CA  93101</a:t>
            </a:r>
            <a:endParaRPr lang="en-US" altLang="en-US" sz="1000" dirty="0">
              <a:solidFill>
                <a:schemeClr val="bg1"/>
              </a:solidFill>
              <a:latin typeface="Californian FB" panose="0207040306080B030204" pitchFamily="18" charset="0"/>
              <a:sym typeface="Wingdings" panose="05000000000000000000" pitchFamily="2" charset="2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805/568-3391 </a:t>
            </a:r>
            <a:r>
              <a:rPr lang="en-US" altLang="en-US" sz="1000" dirty="0">
                <a:solidFill>
                  <a:schemeClr val="bg1"/>
                </a:solidFill>
                <a:latin typeface="Californian FB" panose="0207040306080B030204" pitchFamily="18" charset="0"/>
                <a:ea typeface="Times New Roman" panose="02020603050405020304" pitchFamily="18" charset="0"/>
              </a:rPr>
              <a:t> FAX 805/568-2249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www.sblafco.org </a:t>
            </a:r>
            <a:r>
              <a:rPr lang="en-US" altLang="en-US" sz="7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</a:t>
            </a: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en-US" sz="1100" dirty="0">
                <a:solidFill>
                  <a:srgbClr val="00B0F0"/>
                </a:solidFill>
                <a:latin typeface="Californian FB" panose="0207040306080B030204" pitchFamily="18" charset="0"/>
                <a:ea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lafco@sblafco.org</a:t>
            </a:r>
            <a:r>
              <a:rPr lang="en-US" dirty="0">
                <a:solidFill>
                  <a:srgbClr val="00B0F0"/>
                </a:solidFill>
                <a:latin typeface="Californian FB" panose="0207040306080B030204" pitchFamily="18" charset="0"/>
                <a:ea typeface="Californian FB" panose="0207040306080B030204" pitchFamily="18" charset="0"/>
                <a:cs typeface="Californian FB" panose="0207040306080B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4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87B7057-7F8C-4CBF-BFE0-2234861451CE}"/>
              </a:ext>
            </a:extLst>
          </p:cNvPr>
          <p:cNvSpPr txBox="1">
            <a:spLocks/>
          </p:cNvSpPr>
          <p:nvPr/>
        </p:nvSpPr>
        <p:spPr>
          <a:xfrm>
            <a:off x="10673442" y="6354422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CAD7A0B-AF7C-4B0B-8592-C1134618BF8F}" type="slidenum">
              <a:rPr lang="en-US" altLang="en-US" sz="2000"/>
              <a:pPr/>
              <a:t>2</a:t>
            </a:fld>
            <a:endParaRPr lang="en-US" alt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BD9145E-A8B4-437D-A092-27E894685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54105"/>
              </p:ext>
            </p:extLst>
          </p:nvPr>
        </p:nvGraphicFramePr>
        <p:xfrm>
          <a:off x="185182" y="1401260"/>
          <a:ext cx="11821635" cy="44518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47701">
                  <a:extLst>
                    <a:ext uri="{9D8B030D-6E8A-4147-A177-3AD203B41FA5}">
                      <a16:colId xmlns:a16="http://schemas.microsoft.com/office/drawing/2014/main" val="3220983602"/>
                    </a:ext>
                  </a:extLst>
                </a:gridCol>
                <a:gridCol w="2824299">
                  <a:extLst>
                    <a:ext uri="{9D8B030D-6E8A-4147-A177-3AD203B41FA5}">
                      <a16:colId xmlns:a16="http://schemas.microsoft.com/office/drawing/2014/main" val="1481982094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2363817405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604910223"/>
                    </a:ext>
                  </a:extLst>
                </a:gridCol>
                <a:gridCol w="3815555">
                  <a:extLst>
                    <a:ext uri="{9D8B030D-6E8A-4147-A177-3AD203B41FA5}">
                      <a16:colId xmlns:a16="http://schemas.microsoft.com/office/drawing/2014/main" val="2757765991"/>
                    </a:ext>
                  </a:extLst>
                </a:gridCol>
              </a:tblGrid>
              <a:tr h="612976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 No.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5250" marR="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69850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Surveyor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1120" marR="0" algn="l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Current Status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1841343"/>
                  </a:ext>
                </a:extLst>
              </a:tr>
              <a:tr h="647444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23-0?</a:t>
                      </a:r>
                      <a:endParaRPr lang="en-US" sz="24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604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1330 San Antonio Ck to GSD</a:t>
                      </a:r>
                      <a:endParaRPr lang="en-US" sz="24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223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 30-Day Review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277151"/>
                  </a:ext>
                </a:extLst>
              </a:tr>
              <a:tr h="767335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23-02</a:t>
                      </a:r>
                      <a:endParaRPr lang="en-US" sz="24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604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Ray Water OASA</a:t>
                      </a: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to City of SM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1/12/23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223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April Hearing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75701"/>
                  </a:ext>
                </a:extLst>
              </a:tr>
              <a:tr h="779998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23-01</a:t>
                      </a:r>
                      <a:endParaRPr lang="en-US" sz="24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604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 Sunrise Hill OASA</a:t>
                      </a: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to City of SB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1/09/23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223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May Hearing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95894"/>
                  </a:ext>
                </a:extLst>
              </a:tr>
              <a:tr h="779998">
                <a:tc>
                  <a:txBody>
                    <a:bodyPr/>
                    <a:lstStyle/>
                    <a:p>
                      <a:pPr marL="6794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22-10</a:t>
                      </a:r>
                      <a:endParaRPr lang="en-US" sz="24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4135" algn="l">
                        <a:lnSpc>
                          <a:spcPct val="100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3025/3035 Lucky Lane</a:t>
                      </a: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to SYCSD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00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12/7/22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00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12/7/22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223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April Hearing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5282"/>
                  </a:ext>
                </a:extLst>
              </a:tr>
              <a:tr h="779998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22-08</a:t>
                      </a:r>
                      <a:endParaRPr lang="en-US" sz="240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604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Portion Key Site 2 TM 14,824 to CSA 5/NCL</a:t>
                      </a:r>
                      <a:endParaRPr lang="en-US" sz="2400" b="0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10/5/22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10/13/22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62230" algn="r">
                        <a:lnSpc>
                          <a:spcPct val="100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CC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April Hearing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13414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12C144F3-DAD6-4F10-9E53-52FC3D430D0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96345"/>
            <a:ext cx="10673441" cy="5035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61665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altLang="en-US" dirty="0">
                <a:solidFill>
                  <a:srgbClr val="5A5A75"/>
                </a:solidFill>
                <a:latin typeface="Tahoma" panose="020B0604030504040204" pitchFamily="34" charset="0"/>
              </a:rPr>
              <a:t>Pending Application Summary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SLO City PowerPoint Template">
  <a:themeElements>
    <a:clrScheme name="Custom 7">
      <a:dk1>
        <a:srgbClr val="455560"/>
      </a:dk1>
      <a:lt1>
        <a:sysClr val="window" lastClr="FFFFFF"/>
      </a:lt1>
      <a:dk2>
        <a:srgbClr val="2D2F2B"/>
      </a:dk2>
      <a:lt2>
        <a:srgbClr val="DEDED7"/>
      </a:lt2>
      <a:accent1>
        <a:srgbClr val="003E7E"/>
      </a:accent1>
      <a:accent2>
        <a:srgbClr val="B0CBEA"/>
      </a:accent2>
      <a:accent3>
        <a:srgbClr val="C5C19D"/>
      </a:accent3>
      <a:accent4>
        <a:srgbClr val="DE791C"/>
      </a:accent4>
      <a:accent5>
        <a:srgbClr val="994708"/>
      </a:accent5>
      <a:accent6>
        <a:srgbClr val="E9D666"/>
      </a:accent6>
      <a:hlink>
        <a:srgbClr val="74B6BC"/>
      </a:hlink>
      <a:folHlink>
        <a:srgbClr val="7F95A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b7d4edd4-c9c5-46c2-b67e-0596ce8ba7f2">
      <UserInfo>
        <DisplayName>Scott, Shawna</DisplayName>
        <AccountId>322</AccountId>
        <AccountType/>
      </UserInfo>
      <UserInfo>
        <DisplayName>Emily Creel</DisplayName>
        <AccountId>908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5AABBB2B79747A7F1A6BF59576555" ma:contentTypeVersion="11" ma:contentTypeDescription="Create a new document." ma:contentTypeScope="" ma:versionID="b89e0f6e37d1ace1c1a1d5019205505f">
  <xsd:schema xmlns:xsd="http://www.w3.org/2001/XMLSchema" xmlns:xs="http://www.w3.org/2001/XMLSchema" xmlns:p="http://schemas.microsoft.com/office/2006/metadata/properties" xmlns:ns1="http://schemas.microsoft.com/sharepoint/v3" xmlns:ns2="731a5dce-ede2-406b-bec2-e5336c1650bb" xmlns:ns3="b7d4edd4-c9c5-46c2-b67e-0596ce8ba7f2" targetNamespace="http://schemas.microsoft.com/office/2006/metadata/properties" ma:root="true" ma:fieldsID="df8b726dfbef1f29f002f84bdb485e23" ns1:_="" ns2:_="" ns3:_="">
    <xsd:import namespace="http://schemas.microsoft.com/sharepoint/v3"/>
    <xsd:import namespace="731a5dce-ede2-406b-bec2-e5336c1650bb"/>
    <xsd:import namespace="b7d4edd4-c9c5-46c2-b67e-0596ce8ba7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a5dce-ede2-406b-bec2-e5336c165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4edd4-c9c5-46c2-b67e-0596ce8ba7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Requirement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764FBA-4D6F-4D66-A956-E81B7C4072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DDAEC0-7CFE-4615-9868-79EA75CAFEA5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b7d4edd4-c9c5-46c2-b67e-0596ce8ba7f2"/>
    <ds:schemaRef ds:uri="731a5dce-ede2-406b-bec2-e5336c1650bb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F81543-D269-4460-9B51-6170F7B62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31a5dce-ede2-406b-bec2-e5336c1650bb"/>
    <ds:schemaRef ds:uri="b7d4edd4-c9c5-46c2-b67e-0596ce8ba7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SLO City PowerPoint Template</Template>
  <TotalTime>9242</TotalTime>
  <Words>124</Words>
  <Application>Microsoft Office PowerPoint</Application>
  <PresentationFormat>Widescreen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Unicode MS</vt:lpstr>
      <vt:lpstr>Calibri</vt:lpstr>
      <vt:lpstr>Californian FB</vt:lpstr>
      <vt:lpstr>Tahoma</vt:lpstr>
      <vt:lpstr>Times New Roman</vt:lpstr>
      <vt:lpstr>Wingdings 2</vt:lpstr>
      <vt:lpstr>SLO City PowerPoint Template</vt:lpstr>
      <vt:lpstr>PowerPoint Presentation</vt:lpstr>
      <vt:lpstr>PowerPoint Presentation</vt:lpstr>
    </vt:vector>
  </TitlesOfParts>
  <Company>City of San Luis Obispo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heading set in Arial</dc:title>
  <dc:creator>MP</dc:creator>
  <cp:lastModifiedBy>Administrator Prater</cp:lastModifiedBy>
  <cp:revision>618</cp:revision>
  <cp:lastPrinted>2019-11-19T00:36:38Z</cp:lastPrinted>
  <dcterms:created xsi:type="dcterms:W3CDTF">2014-06-13T21:09:23Z</dcterms:created>
  <dcterms:modified xsi:type="dcterms:W3CDTF">2023-02-28T18:50:39Z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0x010100D0B5AABBB2B79747A7F1A6BF59576555</vt:lpwstr>
  </property>
</Properties>
</file>